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h9K45pZE8dF0909S5/t0JRxrZc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ff918d1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7eff918d1d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eff918d1d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eff918d1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ff918d1d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eff918d1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eff918d1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eff918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eff918d1d_1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eff918d1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6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3" name="Google Shape;3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6" name="Google Shape;5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hyperlink" Target="https://openweathermap.org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hyperlink" Target="https://visibleearth.nasa.gov/images/73934/topography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visibleearth.nasa.gov/grid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1208014" y="2371600"/>
            <a:ext cx="9457160" cy="8724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VISUALIZING WEATHER DATA IN 3D</a:t>
            </a:r>
            <a:endParaRPr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2944536" y="4385732"/>
            <a:ext cx="8215589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DAN WEITMAN, TONY CICERO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		TONDAN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eff918d1d_1_7"/>
          <p:cNvSpPr txBox="1"/>
          <p:nvPr>
            <p:ph type="title"/>
          </p:nvPr>
        </p:nvSpPr>
        <p:spPr>
          <a:xfrm>
            <a:off x="1361187" y="1030288"/>
            <a:ext cx="4099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TECHNOLOGIES</a:t>
            </a:r>
            <a:endParaRPr/>
          </a:p>
        </p:txBody>
      </p:sp>
      <p:sp>
        <p:nvSpPr>
          <p:cNvPr id="151" name="Google Shape;151;g7eff918d1d_1_7"/>
          <p:cNvSpPr/>
          <p:nvPr/>
        </p:nvSpPr>
        <p:spPr>
          <a:xfrm rot="-5400000">
            <a:off x="-1797401" y="4261225"/>
            <a:ext cx="2971800" cy="170700"/>
          </a:xfrm>
          <a:prstGeom prst="rect">
            <a:avLst/>
          </a:prstGeom>
          <a:solidFill>
            <a:srgbClr val="8DD2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7eff918d1d_1_7"/>
          <p:cNvSpPr txBox="1"/>
          <p:nvPr>
            <p:ph idx="1" type="body"/>
          </p:nvPr>
        </p:nvSpPr>
        <p:spPr>
          <a:xfrm>
            <a:off x="1361187" y="2142067"/>
            <a:ext cx="40998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/>
              <a:t>Unity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3D visualization of data</a:t>
            </a:r>
            <a:endParaRPr u="sng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/>
              <a:t>Python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Downloading Data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Parsing Data</a:t>
            </a:r>
            <a:endParaRPr u="sng"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/>
              <a:t>SQLite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Database for Storing data</a:t>
            </a:r>
            <a:endParaRPr/>
          </a:p>
        </p:txBody>
      </p:sp>
      <p:sp>
        <p:nvSpPr>
          <p:cNvPr id="153" name="Google Shape;153;g7eff918d1d_1_7"/>
          <p:cNvSpPr/>
          <p:nvPr/>
        </p:nvSpPr>
        <p:spPr>
          <a:xfrm>
            <a:off x="6094408" y="626261"/>
            <a:ext cx="5433900" cy="2711700"/>
          </a:xfrm>
          <a:prstGeom prst="roundRect">
            <a:avLst>
              <a:gd fmla="val 7505" name="adj"/>
            </a:avLst>
          </a:prstGeom>
          <a:solidFill>
            <a:schemeClr val="lt1"/>
          </a:solidFill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unity logo" id="154" name="Google Shape;154;g7eff918d1d_1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8709" y="1032627"/>
            <a:ext cx="5204400" cy="1888800"/>
          </a:xfrm>
          <a:prstGeom prst="roundRect">
            <a:avLst>
              <a:gd fmla="val 5453" name="adj"/>
            </a:avLst>
          </a:prstGeom>
          <a:noFill/>
          <a:ln>
            <a:noFill/>
          </a:ln>
        </p:spPr>
      </p:pic>
      <p:sp>
        <p:nvSpPr>
          <p:cNvPr id="155" name="Google Shape;155;g7eff918d1d_1_7"/>
          <p:cNvSpPr/>
          <p:nvPr/>
        </p:nvSpPr>
        <p:spPr>
          <a:xfrm>
            <a:off x="6094408" y="3515716"/>
            <a:ext cx="5433900" cy="2711700"/>
          </a:xfrm>
          <a:prstGeom prst="roundRect">
            <a:avLst>
              <a:gd fmla="val 7505" name="adj"/>
            </a:avLst>
          </a:prstGeom>
          <a:solidFill>
            <a:schemeClr val="lt1"/>
          </a:solidFill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python logo" id="156" name="Google Shape;156;g7eff918d1d_1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8709" y="3992305"/>
            <a:ext cx="5204400" cy="1748100"/>
          </a:xfrm>
          <a:prstGeom prst="roundRect">
            <a:avLst>
              <a:gd fmla="val 545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1851229" y="714565"/>
            <a:ext cx="6282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THE DATA</a:t>
            </a:r>
            <a:endParaRPr/>
          </a:p>
        </p:txBody>
      </p:sp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2074107" y="1627750"/>
            <a:ext cx="5982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https://openweathermap.org/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0269" y="990600"/>
            <a:ext cx="1897500" cy="5664600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</p:pic>
      <p:sp>
        <p:nvSpPr>
          <p:cNvPr id="164" name="Google Shape;164;p3"/>
          <p:cNvSpPr txBox="1"/>
          <p:nvPr/>
        </p:nvSpPr>
        <p:spPr>
          <a:xfrm>
            <a:off x="7802146" y="345233"/>
            <a:ext cx="2733900" cy="369300"/>
          </a:xfrm>
          <a:prstGeom prst="rect">
            <a:avLst/>
          </a:prstGeom>
          <a:noFill/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API JSON Response</a:t>
            </a:r>
            <a:endParaRPr/>
          </a:p>
        </p:txBody>
      </p:sp>
      <p:sp>
        <p:nvSpPr>
          <p:cNvPr id="165" name="Google Shape;165;p3"/>
          <p:cNvSpPr txBox="1"/>
          <p:nvPr/>
        </p:nvSpPr>
        <p:spPr>
          <a:xfrm>
            <a:off x="1" y="0"/>
            <a:ext cx="5772600" cy="6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import json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import requests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import sqlite3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import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import numpy as np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import matplotlib.pyplot as plt</a:t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from itertools import chain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#api key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appid = ''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with open('appid.data', 'r') as file: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appid = file.read().replace('\n', '')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#USA-48 LAT25~50; LONG -125~-70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startTime = time.time()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cpm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calls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entries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SA = [-90,90,-180,180] #StudyArea- minLat,maxLat,minLon,maxLon</a:t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#lonL = -80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#latB = 35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#lonR = -75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#latT = 40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zoom = 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#http://api.openweathermap.org/data/2.5/box/city?bbox=90,70,50,30,10&amp;appid=09526e5c10271a3d65e467120606b982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#url = "http://api.openweathermap.org/data/2.5/box/city?bbox={0},{1},{2},{3},{4}&amp;appid={5}".format(lonL,latB, lonR, latT, zoom, appid)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#sqlite3 database connection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conn = sqlite3.connect('WorldWeather.db')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 = conn.cursor()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sql_transaction = 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def get_data(lonL,latB,lonR,latT):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calls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cpm</a:t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startTime</a:t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time.sleep(1)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url = "http://api.openweathermap.org/data/2.5/box/city?bbox={0},{1},{2},{3},{4}&amp;appid={5}".format(lonL,latB, lonR, latT, zoom, appid)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response = requests.get(url)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data = response.json()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calls +=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cpm = calls/((time.time()-startTime)/60)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print ("Data calls: ", calls, "| CPM: ",cpm)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def create_table():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c.execute("""CREATE TABLE IF NOT EXISTS weather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(location TEXT, Lat INT, Lon INT,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temp FLOAT, wind FLOAT, windDeg FLOAT,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visibility INT, pressure FLOAT, humidity INT,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clouds INT, weatherID INT, fetchTime INT, setID INT)""")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def sql_insert_data(loc, lat, lon, tmp, wind, windDeg, visi, pres, humi, cloud, wid, ftime, setID):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try: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sql = """INSERT INTO weather (location, Lat, Lon, temp, wind, windDeg, visibility, pressure, humidity, clouds, weatherID, fetchTime, setID) VALUES ("{}","{}","{}","{}","{}","{}","{}","{}"); """.format(loc, lat, lon, tmp, wind, windDeg, visi, pres, humi, cloud, wid, ftime, setID)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transaction_bldr(sql)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except Exception as 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print('Data Insertion', 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def transaction_bldr(sql):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entries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entries +=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sql_transaction</a:t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sql_transaction.append(sql)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if len(sql_transaction) &gt;= 100: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print ("Sent total of ",entries, " entries to DB")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c.execute('BEGIN TRANSACTION')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for s in sql_transaction: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try: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c.execute(s)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except Exception as 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#print("Transaction: ", 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pass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conn.commit()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sql_transaction = 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def draw_map(m, scale=0.2):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global SA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 draw a shaded-relief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m.bluemarble()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 lats and longs are returned as a dictionary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lats = m.drawparallels(np.linspace(SA[0], SA[1], 13))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lons = m.drawmeridians(np.linspace(SA[2], SA[3], 13))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 keys contain the plt.Line2D instances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lat_lines = chain(*(tup[1][0] for tup in lats.items()))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lon_lines = chain(*(tup[1][0] for tup in lons.items()))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all_lines = chain(lat_lines, lon_lines)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 cycle through these lines and set the desired style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for line in all_lines: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line.set(linestyle='-', alpha=0.3, color='w')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while (True):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startTime = time.time()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data["list"][0]["name"]   #location 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data["list"][0]["coord"]["Lat"]   #Latitude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data["list"][0]["coord"]["Lon"]   #Longitude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data["list"][0]["main"]["temp"]   #temperature (in celsius)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data["list"][0]["main"]["pressure"]   #pressure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data["list"][0]["main"]["humidity"]   #humidity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data["list"][0]["weather"][0]["id"]   #Weather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time.time()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#print count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create_table()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x = -180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y = -90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for y in range(SA[0],SA[1],5):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for x in range(SA[2],SA[3],5):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get_data(x,y,x+5,y+5)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#print (data)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if data: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count = data["cnt"]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for i in range(count):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#print ("test")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loc = data["list"][i]["name"]   #location 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lat = data["list"][i]["coord"]["Lat"]   #Latitude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lon = data["list"][i]["coord"]["Lon"]   #Longitude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temp = data["list"][i]["main"]["temp"]   #temperature (in celsius)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wind = data["list"][i]["wind"]["speed"]   #wind speed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windDeg = data["list"][i]["wind"]["deg"]   #wind direction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visi = wind = data["list"][i]["visibility"]   #visibility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pressure = data["list"][i]["main"]["pressure"]   #pressure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humidity = data["list"][i]["main"]["humidity"]   #humidity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cloud = data["list"][i]["clouds"]["all"]   #cloud 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w_ID = data["list"][i]["weather"][0]["id"]   #Weather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plt.plot(lon, lat, 'ok', markersize=1,c='red')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#plt.text(lon, lat, loc, fontsize=12);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#loc, lat, lon, tmp, wind, windDeg, visi, pres, humi, cloud, wid, ftime, setID</a:t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        sql_insert_data(loc, lat, lon, temp, wind, windDeg, visi, pressure, humidity, cloud, w_ID, time.time(), startTime)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print("Time Elapsed: ", time.time()-startTime)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conn.close()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close up of a fire&#10;&#10;Description automatically generated" id="166" name="Google Shape;16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7655" y="2939967"/>
            <a:ext cx="5175533" cy="262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title"/>
          </p:nvPr>
        </p:nvSpPr>
        <p:spPr>
          <a:xfrm>
            <a:off x="1361187" y="1030288"/>
            <a:ext cx="4099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VISUALIZATION</a:t>
            </a:r>
            <a:endParaRPr/>
          </a:p>
        </p:txBody>
      </p:sp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1244897" y="838947"/>
            <a:ext cx="40998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rheightmapseal-world  from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https://visibleearth.nasa.gov/images/73934/topography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Equirectangular Projection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https://visibleearth.nasa.gov/grid</a:t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6082585" y="623013"/>
            <a:ext cx="5433900" cy="5611800"/>
          </a:xfrm>
          <a:prstGeom prst="roundRect">
            <a:avLst>
              <a:gd fmla="val 3449" name="adj"/>
            </a:avLst>
          </a:prstGeom>
          <a:solidFill>
            <a:schemeClr val="lt1"/>
          </a:solidFill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3625" y="1135706"/>
            <a:ext cx="2545500" cy="1253700"/>
          </a:xfrm>
          <a:prstGeom prst="roundRect">
            <a:avLst>
              <a:gd fmla="val 4207" name="adj"/>
            </a:avLst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3351" y="1186328"/>
            <a:ext cx="2546700" cy="1152300"/>
          </a:xfrm>
          <a:prstGeom prst="roundRect">
            <a:avLst>
              <a:gd fmla="val 4207" name="adj"/>
            </a:avLst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3625" y="3348470"/>
            <a:ext cx="5206500" cy="2329800"/>
          </a:xfrm>
          <a:prstGeom prst="roundRect">
            <a:avLst>
              <a:gd fmla="val 4528" name="adj"/>
            </a:avLst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1792" y="3558887"/>
            <a:ext cx="3466155" cy="190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eff918d1d_1_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7eff918d1d_1_1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7eff918d1d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0" y="1809624"/>
            <a:ext cx="11244602" cy="46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ff918d1d_1_1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7eff918d1d_1_158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7eff918d1d_1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0" y="431974"/>
            <a:ext cx="11305665" cy="61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eff918d1d_0_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3D Visualization</a:t>
            </a:r>
            <a:endParaRPr/>
          </a:p>
        </p:txBody>
      </p:sp>
      <p:sp>
        <p:nvSpPr>
          <p:cNvPr id="197" name="Google Shape;197;g7eff918d1d_0_0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7eff918d1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00" y="609600"/>
            <a:ext cx="5214400" cy="48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eff918d1d_1_1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</a:t>
            </a:r>
            <a:endParaRPr/>
          </a:p>
        </p:txBody>
      </p:sp>
      <p:sp>
        <p:nvSpPr>
          <p:cNvPr id="204" name="Google Shape;204;g7eff918d1d_1_153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Add atmospheric layer for applicable database attributes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Design simulated time-lapse of gathered weather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Access to more data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Predict upcoming weather patterns by analyzing past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2020-02-10T01:12:26Z</dcterms:created>
  <dc:creator>Tony Cicero</dc:creator>
</cp:coreProperties>
</file>